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3" r:id="rId6"/>
    <p:sldId id="262" r:id="rId7"/>
    <p:sldId id="260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47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4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75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3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5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2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8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0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5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28A78-1309-FC47-91CC-DA01BEF68977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DDE3F-8E22-F04C-8714-47989D4B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0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10618" y="568193"/>
            <a:ext cx="114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Nb3Sn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85723" y="1963465"/>
            <a:ext cx="7544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 SEM Top surface view – EDX composition</a:t>
            </a:r>
          </a:p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 PCT – Gap Homogeneity</a:t>
            </a:r>
          </a:p>
          <a:p>
            <a:pPr marL="285750" indent="-285750">
              <a:buFont typeface="Wingdings" charset="2"/>
              <a:buChar char="u"/>
            </a:pPr>
            <a:r>
              <a:rPr lang="en-US" dirty="0"/>
              <a:t>FIB/SEM-EDX – Not much to say for </a:t>
            </a:r>
            <a:r>
              <a:rPr lang="en-US" dirty="0" smtClean="0"/>
              <a:t>now</a:t>
            </a:r>
          </a:p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Transport in Field Perp.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5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e16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1" y="218816"/>
            <a:ext cx="4434835" cy="3326126"/>
          </a:xfrm>
          <a:prstGeom prst="rect">
            <a:avLst/>
          </a:prstGeom>
        </p:spPr>
      </p:pic>
      <p:pic>
        <p:nvPicPr>
          <p:cNvPr id="2" name="Picture 1" descr="File14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21" y="4019126"/>
            <a:ext cx="3582537" cy="2686903"/>
          </a:xfrm>
          <a:prstGeom prst="rect">
            <a:avLst/>
          </a:prstGeom>
        </p:spPr>
      </p:pic>
      <p:pic>
        <p:nvPicPr>
          <p:cNvPr id="3" name="Picture 2" descr="File17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61" y="3975167"/>
            <a:ext cx="3641149" cy="27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3635" y="4085973"/>
            <a:ext cx="1211541" cy="1069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55176" y="3975167"/>
            <a:ext cx="3116585" cy="1108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55176" y="5149152"/>
            <a:ext cx="3116585" cy="15568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File10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305" y="300808"/>
            <a:ext cx="3899360" cy="29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1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e09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8" y="912532"/>
            <a:ext cx="4298098" cy="3223574"/>
          </a:xfrm>
          <a:prstGeom prst="rect">
            <a:avLst/>
          </a:prstGeom>
        </p:spPr>
      </p:pic>
      <p:pic>
        <p:nvPicPr>
          <p:cNvPr id="4" name="Picture 3" descr="File06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215" y="912532"/>
            <a:ext cx="4298098" cy="3223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0776" y="188243"/>
            <a:ext cx="20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Scanning area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1490" y="3192091"/>
            <a:ext cx="626660" cy="4762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48150" y="912532"/>
            <a:ext cx="2264065" cy="22795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48150" y="3668370"/>
            <a:ext cx="2264065" cy="4677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PureNb3S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68" y="4354364"/>
            <a:ext cx="2777035" cy="2239473"/>
          </a:xfrm>
          <a:prstGeom prst="rect">
            <a:avLst/>
          </a:prstGeom>
        </p:spPr>
      </p:pic>
      <p:pic>
        <p:nvPicPr>
          <p:cNvPr id="12" name="Picture 11" descr="Impurity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48" y="4211310"/>
            <a:ext cx="3234552" cy="247121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210757" y="3668370"/>
            <a:ext cx="568171" cy="1094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442796" y="2373040"/>
            <a:ext cx="790373" cy="249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09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02_SE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7" y="1147953"/>
            <a:ext cx="2738017" cy="2139076"/>
          </a:xfrm>
          <a:prstGeom prst="rect">
            <a:avLst/>
          </a:prstGeom>
        </p:spPr>
      </p:pic>
      <p:pic>
        <p:nvPicPr>
          <p:cNvPr id="4" name="Picture 3" descr="Map02_NbL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3" y="1147953"/>
            <a:ext cx="2738017" cy="2139076"/>
          </a:xfrm>
          <a:prstGeom prst="rect">
            <a:avLst/>
          </a:prstGeom>
        </p:spPr>
      </p:pic>
      <p:pic>
        <p:nvPicPr>
          <p:cNvPr id="6" name="Picture 5" descr="Map02_ClK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3" y="3788376"/>
            <a:ext cx="2738017" cy="2139076"/>
          </a:xfrm>
          <a:prstGeom prst="rect">
            <a:avLst/>
          </a:prstGeom>
        </p:spPr>
      </p:pic>
      <p:pic>
        <p:nvPicPr>
          <p:cNvPr id="7" name="Picture 6" descr="Map02_SnL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89" y="1147666"/>
            <a:ext cx="2738384" cy="21393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2793" y="82722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Nb 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4138" y="8375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Sn</a:t>
            </a:r>
            <a:r>
              <a:rPr lang="en-US" dirty="0" smtClean="0"/>
              <a:t> 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2793" y="342939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Cl</a:t>
            </a:r>
            <a:r>
              <a:rPr lang="en-US" dirty="0" smtClean="0"/>
              <a:t> 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02925" y="224767"/>
            <a:ext cx="252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EDX mapping of impurity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41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06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0" y="1721289"/>
            <a:ext cx="4298098" cy="32235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0649" y="1721289"/>
            <a:ext cx="3390224" cy="29985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613550" y="-75208"/>
            <a:ext cx="4446522" cy="3546084"/>
            <a:chOff x="4613550" y="-75208"/>
            <a:chExt cx="4446522" cy="3546084"/>
          </a:xfrm>
        </p:grpSpPr>
        <p:pic>
          <p:nvPicPr>
            <p:cNvPr id="3" name="Picture 2" descr="Map Delt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550" y="61926"/>
              <a:ext cx="4446522" cy="34089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158366" y="1721289"/>
              <a:ext cx="2762609" cy="11672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39277" y="-75208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Δ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13550" y="3169229"/>
            <a:ext cx="4472569" cy="3545377"/>
            <a:chOff x="4604213" y="3286210"/>
            <a:chExt cx="4472569" cy="3545377"/>
          </a:xfrm>
        </p:grpSpPr>
        <p:pic>
          <p:nvPicPr>
            <p:cNvPr id="4" name="Picture 3" descr="Map GammaOverDelt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4213" y="3534492"/>
              <a:ext cx="4472569" cy="329709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399239" y="328621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Γ</a:t>
              </a:r>
              <a:r>
                <a:rPr lang="en-US" dirty="0" smtClean="0"/>
                <a:t>/</a:t>
              </a:r>
              <a:r>
                <a:rPr lang="en-US" dirty="0" err="1" smtClean="0"/>
                <a:t>Δ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58366" y="5232709"/>
              <a:ext cx="2762609" cy="11672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03186" y="55983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Comparison SEM-EDX-PCT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 flipV="1">
            <a:off x="2568567" y="4719804"/>
            <a:ext cx="2599136" cy="97953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72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12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9" y="469490"/>
            <a:ext cx="4572000" cy="3429000"/>
          </a:xfrm>
          <a:prstGeom prst="rect">
            <a:avLst/>
          </a:prstGeom>
        </p:spPr>
      </p:pic>
      <p:pic>
        <p:nvPicPr>
          <p:cNvPr id="3" name="Picture 2" descr="File13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64" y="3367376"/>
            <a:ext cx="4572000" cy="342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47883" y="2548511"/>
            <a:ext cx="534749" cy="367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347883" y="2916164"/>
            <a:ext cx="1900081" cy="38802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82632" y="2548511"/>
            <a:ext cx="1365332" cy="8188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09291" y="10015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impurities</a:t>
            </a:r>
            <a:endParaRPr lang="en-US" dirty="0"/>
          </a:p>
        </p:txBody>
      </p:sp>
      <p:pic>
        <p:nvPicPr>
          <p:cNvPr id="14" name="Picture 13" descr="Impurity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4" y="469490"/>
            <a:ext cx="3408130" cy="26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5523" y="509701"/>
            <a:ext cx="360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Homogeneity composition in depth?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95134" y="4580610"/>
            <a:ext cx="3587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2.7 </a:t>
            </a:r>
            <a:r>
              <a:rPr lang="en-US" dirty="0" err="1" smtClean="0"/>
              <a:t>meV</a:t>
            </a:r>
            <a:r>
              <a:rPr lang="en-US" dirty="0" smtClean="0"/>
              <a:t> instead of 3 </a:t>
            </a:r>
            <a:r>
              <a:rPr lang="en-US" dirty="0" err="1" smtClean="0"/>
              <a:t>meV</a:t>
            </a:r>
            <a:r>
              <a:rPr lang="en-US" dirty="0" smtClean="0"/>
              <a:t> for Nb3Sn</a:t>
            </a:r>
          </a:p>
          <a:p>
            <a:endParaRPr lang="en-US" dirty="0"/>
          </a:p>
          <a:p>
            <a:r>
              <a:rPr lang="en-US" dirty="0" smtClean="0"/>
              <a:t>Nb rich surface---just oxide effect?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2049" y="75202"/>
            <a:ext cx="2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Comparison SEM-EDX</a:t>
            </a:r>
            <a:endParaRPr lang="en-US" dirty="0"/>
          </a:p>
        </p:txBody>
      </p:sp>
      <p:pic>
        <p:nvPicPr>
          <p:cNvPr id="11" name="Picture 10" descr="Select Junction st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00" y="1146184"/>
            <a:ext cx="3796556" cy="2951432"/>
          </a:xfrm>
          <a:prstGeom prst="rect">
            <a:avLst/>
          </a:prstGeom>
        </p:spPr>
      </p:pic>
      <p:pic>
        <p:nvPicPr>
          <p:cNvPr id="12" name="Picture 11" descr="Delta Sta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" y="1146491"/>
            <a:ext cx="3355001" cy="28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7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8650" y="385638"/>
            <a:ext cx="345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Attempt to do depth profiling</a:t>
            </a:r>
            <a:endParaRPr lang="en-US" dirty="0"/>
          </a:p>
        </p:txBody>
      </p:sp>
      <p:pic>
        <p:nvPicPr>
          <p:cNvPr id="3" name="Picture 2" descr="Image 1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6809" y="2015942"/>
            <a:ext cx="3342359" cy="2611218"/>
          </a:xfrm>
          <a:prstGeom prst="rect">
            <a:avLst/>
          </a:prstGeom>
        </p:spPr>
      </p:pic>
      <p:pic>
        <p:nvPicPr>
          <p:cNvPr id="4" name="Picture 3" descr="EDX CrossSect Nb3Sn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25690" y="1602298"/>
            <a:ext cx="4111706" cy="3141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104" y="1549910"/>
            <a:ext cx="37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920" y="1857687"/>
            <a:ext cx="632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Nb</a:t>
            </a:r>
            <a:r>
              <a:rPr lang="en-US" sz="1400" baseline="-25000" dirty="0" smtClean="0">
                <a:solidFill>
                  <a:schemeClr val="bg1"/>
                </a:solidFill>
              </a:rPr>
              <a:t>3</a:t>
            </a:r>
            <a:r>
              <a:rPr lang="en-US" sz="1400" dirty="0" smtClean="0">
                <a:solidFill>
                  <a:schemeClr val="bg1"/>
                </a:solidFill>
              </a:rPr>
              <a:t>Sn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104" y="2534377"/>
            <a:ext cx="39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Nb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158081" y="1702800"/>
            <a:ext cx="0" cy="14258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124548" y="5797529"/>
            <a:ext cx="5551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7 </a:t>
            </a:r>
            <a:r>
              <a:rPr lang="en-US" sz="1200" dirty="0"/>
              <a:t>kV electron </a:t>
            </a:r>
            <a:r>
              <a:rPr lang="en-US" sz="1200" dirty="0" smtClean="0"/>
              <a:t>beam -&gt; Probing size ~ 300</a:t>
            </a:r>
            <a:r>
              <a:rPr lang="en-US" sz="1200" dirty="0"/>
              <a:t>-330 </a:t>
            </a:r>
            <a:r>
              <a:rPr lang="en-US" sz="1200" dirty="0" smtClean="0"/>
              <a:t>nm (= step size for line scan)</a:t>
            </a:r>
          </a:p>
          <a:p>
            <a:endParaRPr lang="en-US" sz="1200" dirty="0"/>
          </a:p>
          <a:p>
            <a:r>
              <a:rPr lang="en-US" sz="1200" dirty="0" smtClean="0"/>
              <a:t>NOT CONCLUSIVE -&gt; TEM NEXT</a:t>
            </a:r>
            <a:endParaRPr lang="en-US" sz="1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158081" y="3128602"/>
            <a:ext cx="2877078" cy="1514615"/>
          </a:xfrm>
          <a:prstGeom prst="line">
            <a:avLst/>
          </a:prstGeom>
          <a:ln w="1905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58081" y="1702800"/>
            <a:ext cx="2877078" cy="149062"/>
          </a:xfrm>
          <a:prstGeom prst="line">
            <a:avLst/>
          </a:prstGeom>
          <a:ln w="1905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8650" y="385638"/>
            <a:ext cx="345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Transport</a:t>
            </a:r>
            <a:endParaRPr lang="en-US" dirty="0"/>
          </a:p>
        </p:txBody>
      </p:sp>
      <p:pic>
        <p:nvPicPr>
          <p:cNvPr id="3" name="Picture 2" descr="Resis vs Temp in H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" y="1262394"/>
            <a:ext cx="4001821" cy="3286702"/>
          </a:xfrm>
          <a:prstGeom prst="rect">
            <a:avLst/>
          </a:prstGeom>
        </p:spPr>
      </p:pic>
      <p:pic>
        <p:nvPicPr>
          <p:cNvPr id="4" name="Picture 3" descr="Hc2 vs Tc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52" y="1262394"/>
            <a:ext cx="4029597" cy="3286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775" y="4786592"/>
            <a:ext cx="473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Tc is taken at half the jump height</a:t>
            </a:r>
          </a:p>
          <a:p>
            <a:r>
              <a:rPr lang="en-US" dirty="0" smtClean="0"/>
              <a:t>Sheet Resistance (= </a:t>
            </a:r>
            <a:r>
              <a:rPr lang="en-US" dirty="0" err="1" smtClean="0"/>
              <a:t>ρ</a:t>
            </a:r>
            <a:r>
              <a:rPr lang="en-US" dirty="0" smtClean="0"/>
              <a:t>/thick) = 0.341 x Resistance</a:t>
            </a:r>
          </a:p>
        </p:txBody>
      </p:sp>
    </p:spTree>
    <p:extLst>
      <p:ext uri="{BB962C8B-B14F-4D97-AF65-F5344CB8AC3E}">
        <p14:creationId xmlns:p14="http://schemas.microsoft.com/office/powerpoint/2010/main" val="2849809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</TotalTime>
  <Words>116</Words>
  <Application>Microsoft Office PowerPoint</Application>
  <PresentationFormat>On-screen Show (4:3)</PresentationFormat>
  <Paragraphs>29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proslier</dc:creator>
  <cp:lastModifiedBy>sep93</cp:lastModifiedBy>
  <cp:revision>15</cp:revision>
  <dcterms:created xsi:type="dcterms:W3CDTF">2013-12-18T20:06:03Z</dcterms:created>
  <dcterms:modified xsi:type="dcterms:W3CDTF">2014-04-24T14:34:14Z</dcterms:modified>
</cp:coreProperties>
</file>